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mp3" ContentType="audio/unknown"/>
  <Default Extension="rels" ContentType="application/vnd.openxmlformats-package.relationships+xml"/>
  <Default Extension="WAV" ContentType="audio/wav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4"/>
  </p:notes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298" r:id="rId12"/>
    <p:sldId id="299" r:id="rId13"/>
    <p:sldId id="297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2" r:id="rId25"/>
    <p:sldId id="313" r:id="rId26"/>
    <p:sldId id="314" r:id="rId27"/>
    <p:sldId id="316" r:id="rId28"/>
    <p:sldId id="317" r:id="rId29"/>
    <p:sldId id="318" r:id="rId30"/>
    <p:sldId id="319" r:id="rId31"/>
    <p:sldId id="321" r:id="rId32"/>
    <p:sldId id="322" r:id="rId33"/>
    <p:sldId id="370" r:id="rId34"/>
    <p:sldId id="323" r:id="rId35"/>
    <p:sldId id="320" r:id="rId36"/>
    <p:sldId id="315" r:id="rId37"/>
    <p:sldId id="311" r:id="rId38"/>
    <p:sldId id="300" r:id="rId39"/>
    <p:sldId id="296" r:id="rId40"/>
    <p:sldId id="337" r:id="rId41"/>
    <p:sldId id="372" r:id="rId42"/>
    <p:sldId id="339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82" autoAdjust="0"/>
    <p:restoredTop sz="97634" autoAdjust="0"/>
  </p:normalViewPr>
  <p:slideViewPr>
    <p:cSldViewPr>
      <p:cViewPr varScale="1">
        <p:scale>
          <a:sx n="107" d="100"/>
          <a:sy n="107" d="100"/>
        </p:scale>
        <p:origin x="-11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65A0-3E7D-4848-9ED0-B19CFC8AB25C}" type="datetimeFigureOut">
              <a:rPr lang="en-US" smtClean="0"/>
              <a:t>11/19/13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EAFD6-CE35-5C4D-8A32-81F4BB663F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918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EAFD6-CE35-5C4D-8A32-81F4BB663FB4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659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191E5-AB64-427A-AD6D-6D818B641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7B2CB-29FB-4A5F-882F-54ABA27A2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EE4ED-466B-43D5-B844-42FC8CC1B7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575F4-302D-4193-BAF6-4F230B6CA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C9CCF-A16C-4E6E-AFAA-0ED372D00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F9D16-5F6B-4502-B002-234A75E36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C0E0A-A516-43EE-95D1-AC9C5C71E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685C7-DD55-4275-A270-6109A7E9B6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95125-98B2-493D-80AE-719CB55A5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E3138-2ADB-4B64-86F1-2C21AD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0CC78-58C7-442B-876A-B06930136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pPr>
              <a:defRPr/>
            </a:pPr>
            <a:fld id="{9C3A70E2-3B29-4212-9575-5138A9648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4" Type="http://schemas.openxmlformats.org/officeDocument/2006/relationships/audio" Target="../media/media2.WAV"/><Relationship Id="rId5" Type="http://schemas.microsoft.com/office/2007/relationships/media" Target="../media/media3.WAV"/><Relationship Id="rId6" Type="http://schemas.openxmlformats.org/officeDocument/2006/relationships/audio" Target="../media/media3.WAV"/><Relationship Id="rId7" Type="http://schemas.openxmlformats.org/officeDocument/2006/relationships/slideLayout" Target="../slideLayouts/slideLayout7.xml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5" Type="http://schemas.openxmlformats.org/officeDocument/2006/relationships/image" Target="../media/image3.png"/><Relationship Id="rId1" Type="http://schemas.microsoft.com/office/2007/relationships/media" Target="../media/media4.WAV"/><Relationship Id="rId2" Type="http://schemas.openxmlformats.org/officeDocument/2006/relationships/audio" Target="../media/media4.WA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slide" Target="slide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" Target="slide34.xml"/><Relationship Id="rId5" Type="http://schemas.openxmlformats.org/officeDocument/2006/relationships/image" Target="../media/image7.png"/><Relationship Id="rId1" Type="http://schemas.microsoft.com/office/2007/relationships/media" Target="file:///I:\Sounds\Jeopardy-daily2x.mp3" TargetMode="External"/><Relationship Id="rId2" Type="http://schemas.openxmlformats.org/officeDocument/2006/relationships/audio" Target="file:///I:\Sounds\Jeopardy-daily2x.mp3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Relationship Id="rId3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slide" Target="slide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1" Type="http://schemas.microsoft.com/office/2007/relationships/media" Target="../media/media5.mp3"/><Relationship Id="rId2" Type="http://schemas.openxmlformats.org/officeDocument/2006/relationships/audio" Target="../media/media5.mp3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20" Type="http://schemas.openxmlformats.org/officeDocument/2006/relationships/slide" Target="slide24.xml"/><Relationship Id="rId21" Type="http://schemas.openxmlformats.org/officeDocument/2006/relationships/slide" Target="slide25.xml"/><Relationship Id="rId22" Type="http://schemas.openxmlformats.org/officeDocument/2006/relationships/slide" Target="slide26.xml"/><Relationship Id="rId23" Type="http://schemas.openxmlformats.org/officeDocument/2006/relationships/slide" Target="slide27.xml"/><Relationship Id="rId24" Type="http://schemas.openxmlformats.org/officeDocument/2006/relationships/slide" Target="slide28.xml"/><Relationship Id="rId25" Type="http://schemas.openxmlformats.org/officeDocument/2006/relationships/slide" Target="slide29.xml"/><Relationship Id="rId26" Type="http://schemas.openxmlformats.org/officeDocument/2006/relationships/slide" Target="slide30.xml"/><Relationship Id="rId27" Type="http://schemas.openxmlformats.org/officeDocument/2006/relationships/slide" Target="slide31.xml"/><Relationship Id="rId28" Type="http://schemas.openxmlformats.org/officeDocument/2006/relationships/slide" Target="slide32.xml"/><Relationship Id="rId29" Type="http://schemas.openxmlformats.org/officeDocument/2006/relationships/slide" Target="slide33.xml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4" Type="http://schemas.openxmlformats.org/officeDocument/2006/relationships/slide" Target="slide40.xml"/><Relationship Id="rId5" Type="http://schemas.openxmlformats.org/officeDocument/2006/relationships/slide" Target="slide9.xml"/><Relationship Id="rId30" Type="http://schemas.openxmlformats.org/officeDocument/2006/relationships/slide" Target="slide35.xml"/><Relationship Id="rId31" Type="http://schemas.openxmlformats.org/officeDocument/2006/relationships/slide" Target="slide36.xml"/><Relationship Id="rId32" Type="http://schemas.openxmlformats.org/officeDocument/2006/relationships/slide" Target="slide37.xml"/><Relationship Id="rId9" Type="http://schemas.openxmlformats.org/officeDocument/2006/relationships/slide" Target="slide13.xml"/><Relationship Id="rId6" Type="http://schemas.openxmlformats.org/officeDocument/2006/relationships/slide" Target="slide10.xml"/><Relationship Id="rId7" Type="http://schemas.openxmlformats.org/officeDocument/2006/relationships/slide" Target="slide11.xml"/><Relationship Id="rId8" Type="http://schemas.openxmlformats.org/officeDocument/2006/relationships/slide" Target="slide12.xml"/><Relationship Id="rId33" Type="http://schemas.openxmlformats.org/officeDocument/2006/relationships/slide" Target="slide38.xml"/><Relationship Id="rId34" Type="http://schemas.openxmlformats.org/officeDocument/2006/relationships/slide" Target="slide39.xml"/><Relationship Id="rId10" Type="http://schemas.openxmlformats.org/officeDocument/2006/relationships/slide" Target="slide14.xml"/><Relationship Id="rId11" Type="http://schemas.openxmlformats.org/officeDocument/2006/relationships/slide" Target="slide15.xml"/><Relationship Id="rId12" Type="http://schemas.openxmlformats.org/officeDocument/2006/relationships/slide" Target="slide16.xml"/><Relationship Id="rId13" Type="http://schemas.openxmlformats.org/officeDocument/2006/relationships/slide" Target="slide17.xml"/><Relationship Id="rId14" Type="http://schemas.openxmlformats.org/officeDocument/2006/relationships/slide" Target="slide18.xml"/><Relationship Id="rId15" Type="http://schemas.openxmlformats.org/officeDocument/2006/relationships/slide" Target="slide19.xml"/><Relationship Id="rId16" Type="http://schemas.openxmlformats.org/officeDocument/2006/relationships/slide" Target="slide20.xml"/><Relationship Id="rId17" Type="http://schemas.openxmlformats.org/officeDocument/2006/relationships/slide" Target="slide21.xml"/><Relationship Id="rId18" Type="http://schemas.openxmlformats.org/officeDocument/2006/relationships/slide" Target="slide22.xml"/><Relationship Id="rId19" Type="http://schemas.openxmlformats.org/officeDocument/2006/relationships/slide" Target="slide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20696"/>
            <a:ext cx="9144000" cy="7315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90600"/>
            <a:ext cx="78486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ès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avoir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tapé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rédaction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j’utilise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appareil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la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mettre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papier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2286000" y="4848761"/>
            <a:ext cx="6324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b="1" dirty="0" err="1" smtClean="0">
                <a:solidFill>
                  <a:schemeClr val="bg1"/>
                </a:solidFill>
              </a:rPr>
              <a:t>l’imprimante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47800" y="567553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67553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301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62000" y="4495800"/>
            <a:ext cx="7848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b="1" dirty="0" smtClean="0">
                <a:solidFill>
                  <a:schemeClr val="bg1"/>
                </a:solidFill>
              </a:rPr>
              <a:t>le </a:t>
            </a:r>
            <a:r>
              <a:rPr lang="en-US" sz="6600" b="1" dirty="0" err="1" smtClean="0">
                <a:solidFill>
                  <a:schemeClr val="bg1"/>
                </a:solidFill>
              </a:rPr>
              <a:t>disque</a:t>
            </a:r>
            <a:r>
              <a:rPr lang="en-US" sz="6600" b="1" dirty="0" smtClean="0">
                <a:solidFill>
                  <a:schemeClr val="bg1"/>
                </a:solidFill>
              </a:rPr>
              <a:t> </a:t>
            </a:r>
            <a:r>
              <a:rPr lang="en-US" sz="6600" b="1" dirty="0" err="1" smtClean="0">
                <a:solidFill>
                  <a:schemeClr val="bg1"/>
                </a:solidFill>
              </a:rPr>
              <a:t>dur</a:t>
            </a:r>
            <a:endParaRPr lang="en-US" sz="66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524000" y="5715000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12631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990600"/>
            <a:ext cx="70866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C’est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cette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partie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l’ordinateur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ù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on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sauvegarde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des documents, de la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musique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ou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vidéos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608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438400" y="4114800"/>
            <a:ext cx="6096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chemeClr val="bg1"/>
                </a:solidFill>
              </a:rPr>
              <a:t>les enceintes</a:t>
            </a:r>
          </a:p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chemeClr val="bg1"/>
                </a:solidFill>
              </a:rPr>
              <a:t>les </a:t>
            </a:r>
            <a:r>
              <a:rPr lang="en-US" sz="6000" b="1" dirty="0" err="1" smtClean="0">
                <a:solidFill>
                  <a:schemeClr val="bg1"/>
                </a:solidFill>
              </a:rPr>
              <a:t>hauts</a:t>
            </a:r>
            <a:r>
              <a:rPr lang="en-US" sz="6000" b="1" dirty="0" smtClean="0">
                <a:solidFill>
                  <a:schemeClr val="bg1"/>
                </a:solidFill>
              </a:rPr>
              <a:t> </a:t>
            </a:r>
            <a:r>
              <a:rPr lang="en-US" sz="6000" b="1" dirty="0" err="1" smtClean="0">
                <a:solidFill>
                  <a:schemeClr val="bg1"/>
                </a:solidFill>
              </a:rPr>
              <a:t>parleurs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47800" y="5715000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066800"/>
            <a:ext cx="69342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entendre la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musique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appartir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de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l’ordinateur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il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faut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brancher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deux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appareils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710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438400" y="3962400"/>
            <a:ext cx="4724400" cy="2236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8800" b="1" dirty="0" smtClean="0">
                <a:solidFill>
                  <a:schemeClr val="bg1"/>
                </a:solidFill>
              </a:rPr>
              <a:t>le </a:t>
            </a:r>
            <a:r>
              <a:rPr lang="en-US" sz="8800" b="1" dirty="0" err="1" smtClean="0">
                <a:solidFill>
                  <a:schemeClr val="bg1"/>
                </a:solidFill>
              </a:rPr>
              <a:t>lecteur</a:t>
            </a:r>
            <a:endParaRPr lang="en-US" sz="8800" b="1" dirty="0" smtClean="0">
              <a:solidFill>
                <a:schemeClr val="bg1"/>
              </a:solidFill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8800" b="1" dirty="0" smtClean="0">
                <a:solidFill>
                  <a:schemeClr val="bg1"/>
                </a:solidFill>
              </a:rPr>
              <a:t>de DVD</a:t>
            </a:r>
            <a:endParaRPr lang="en-US" sz="88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74632" y="5719293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990600"/>
            <a:ext cx="69342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voulais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regarder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film,</a:t>
            </a: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il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faudrait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avoir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appareil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505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066800"/>
            <a:ext cx="76962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dirty="0" err="1" smtClean="0">
                <a:solidFill>
                  <a:schemeClr val="bg1"/>
                </a:solidFill>
              </a:rPr>
              <a:t>mueallr</a:t>
            </a:r>
            <a:endParaRPr lang="fr-FR" sz="3600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fr-FR" sz="3600" dirty="0" err="1">
                <a:solidFill>
                  <a:schemeClr val="bg1"/>
                </a:solidFill>
              </a:rPr>
              <a:t>a'redtrouiln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838200" y="3429000"/>
            <a:ext cx="7696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b="1" dirty="0" err="1" smtClean="0">
                <a:solidFill>
                  <a:schemeClr val="bg1"/>
                </a:solidFill>
              </a:rPr>
              <a:t>allumer</a:t>
            </a:r>
            <a:r>
              <a:rPr lang="en-US" sz="7200" b="1" dirty="0" smtClean="0">
                <a:solidFill>
                  <a:schemeClr val="bg1"/>
                </a:solidFill>
              </a:rPr>
              <a:t> </a:t>
            </a:r>
            <a:r>
              <a:rPr lang="en-US" sz="7200" b="1" dirty="0" err="1" smtClean="0">
                <a:solidFill>
                  <a:schemeClr val="bg1"/>
                </a:solidFill>
              </a:rPr>
              <a:t>l’ordinateur</a:t>
            </a:r>
            <a:endParaRPr lang="en-US" sz="72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84826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98679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915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685800"/>
            <a:ext cx="78486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dirty="0" err="1" smtClean="0">
                <a:solidFill>
                  <a:srgbClr val="FFFFFF"/>
                </a:solidFill>
              </a:rPr>
              <a:t>ertap</a:t>
            </a:r>
            <a:endParaRPr lang="fr-FR" sz="3600" dirty="0" smtClean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fr-FR" sz="3600" dirty="0" err="1" smtClean="0">
                <a:solidFill>
                  <a:srgbClr val="FFFFFF"/>
                </a:solidFill>
              </a:rPr>
              <a:t>ons</a:t>
            </a:r>
            <a:endParaRPr lang="fr-FR" sz="3600" dirty="0" smtClean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fr-FR" sz="3600" dirty="0" err="1">
                <a:solidFill>
                  <a:srgbClr val="FFFFFF"/>
                </a:solidFill>
              </a:rPr>
              <a:t>aneiitnftid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762000" y="4530804"/>
            <a:ext cx="7848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b="1" dirty="0" smtClean="0">
                <a:solidFill>
                  <a:schemeClr val="bg1"/>
                </a:solidFill>
              </a:rPr>
              <a:t>taper son </a:t>
            </a:r>
            <a:r>
              <a:rPr lang="en-US" sz="6600" b="1" dirty="0" err="1" smtClean="0">
                <a:solidFill>
                  <a:schemeClr val="bg1"/>
                </a:solidFill>
              </a:rPr>
              <a:t>identifiant</a:t>
            </a:r>
            <a:endParaRPr lang="en-US" sz="66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524000" y="5720992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36242" y="5720992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018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914400"/>
            <a:ext cx="65532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dirty="0" err="1" smtClean="0">
                <a:solidFill>
                  <a:srgbClr val="FFFFFF"/>
                </a:solidFill>
              </a:rPr>
              <a:t>yronvee</a:t>
            </a:r>
            <a:endParaRPr lang="fr-FR" sz="3600" dirty="0" smtClean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fr-FR" sz="3600" dirty="0" smtClean="0">
                <a:solidFill>
                  <a:srgbClr val="FFFFFF"/>
                </a:solidFill>
              </a:rPr>
              <a:t>nu</a:t>
            </a:r>
          </a:p>
          <a:p>
            <a:pPr algn="ctr">
              <a:defRPr/>
            </a:pPr>
            <a:r>
              <a:rPr lang="fr-FR" sz="3600" dirty="0" err="1">
                <a:solidFill>
                  <a:srgbClr val="FFFFFF"/>
                </a:solidFill>
              </a:rPr>
              <a:t>iercolur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2362200" y="3940076"/>
            <a:ext cx="594360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b="1" dirty="0" err="1" smtClean="0">
                <a:solidFill>
                  <a:schemeClr val="bg1"/>
                </a:solidFill>
              </a:rPr>
              <a:t>envoyer</a:t>
            </a:r>
            <a:r>
              <a:rPr lang="en-US" sz="7200" b="1" dirty="0" smtClean="0">
                <a:solidFill>
                  <a:schemeClr val="bg1"/>
                </a:solidFill>
              </a:rPr>
              <a:t> un </a:t>
            </a:r>
            <a:r>
              <a:rPr lang="en-US" sz="7200" b="1" dirty="0" err="1" smtClean="0">
                <a:solidFill>
                  <a:schemeClr val="bg1"/>
                </a:solidFill>
              </a:rPr>
              <a:t>courriel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55313" y="5696308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17997" y="570060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120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838200"/>
            <a:ext cx="74676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52"/>
              </a:avLst>
            </a:prstTxWarp>
          </a:bodyPr>
          <a:lstStyle/>
          <a:p>
            <a:pPr algn="ctr">
              <a:defRPr/>
            </a:pPr>
            <a:r>
              <a:rPr lang="fr-FR" sz="3600" dirty="0" err="1" smtClean="0">
                <a:solidFill>
                  <a:srgbClr val="FFFFFF"/>
                </a:solidFill>
              </a:rPr>
              <a:t>ftrefeuec</a:t>
            </a:r>
            <a:endParaRPr lang="fr-FR" sz="3600" dirty="0" smtClean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fr-FR" sz="3600" dirty="0" err="1" smtClean="0">
                <a:solidFill>
                  <a:srgbClr val="FFFFFF"/>
                </a:solidFill>
              </a:rPr>
              <a:t>uen</a:t>
            </a:r>
            <a:endParaRPr lang="fr-FR" sz="3600" dirty="0" smtClean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fr-FR" sz="3600" dirty="0" err="1" smtClean="0">
                <a:solidFill>
                  <a:srgbClr val="FFFFFF"/>
                </a:solidFill>
              </a:rPr>
              <a:t>rrechhcee</a:t>
            </a:r>
            <a:endParaRPr lang="fr-FR" sz="3600" dirty="0" smtClean="0">
              <a:solidFill>
                <a:srgbClr val="FFFFFF"/>
              </a:solidFill>
            </a:endParaRP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2209800" y="3962400"/>
            <a:ext cx="6324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b="1" dirty="0" err="1" smtClean="0">
                <a:solidFill>
                  <a:schemeClr val="bg1"/>
                </a:solidFill>
              </a:rPr>
              <a:t>effectuer</a:t>
            </a:r>
            <a:r>
              <a:rPr lang="en-US" sz="8000" b="1" dirty="0" smtClean="0">
                <a:solidFill>
                  <a:schemeClr val="bg1"/>
                </a:solidFill>
              </a:rPr>
              <a:t> </a:t>
            </a:r>
            <a:r>
              <a:rPr lang="en-US" sz="8000" b="1" dirty="0" err="1" smtClean="0">
                <a:solidFill>
                  <a:schemeClr val="bg1"/>
                </a:solidFill>
              </a:rPr>
              <a:t>une</a:t>
            </a:r>
            <a:r>
              <a:rPr lang="en-US" sz="8000" b="1" dirty="0" smtClean="0">
                <a:solidFill>
                  <a:schemeClr val="bg1"/>
                </a:solidFill>
              </a:rPr>
              <a:t> </a:t>
            </a:r>
            <a:r>
              <a:rPr lang="en-US" sz="8000" b="1" dirty="0" err="1" smtClean="0">
                <a:solidFill>
                  <a:schemeClr val="bg1"/>
                </a:solidFill>
              </a:rPr>
              <a:t>recherche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39215" y="572067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98679" y="5733555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223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685800"/>
            <a:ext cx="73152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dirty="0" err="1" smtClean="0">
                <a:solidFill>
                  <a:srgbClr val="FFFFFF"/>
                </a:solidFill>
              </a:rPr>
              <a:t>urrvio</a:t>
            </a:r>
            <a:endParaRPr lang="fr-FR" dirty="0" smtClean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fr-FR" dirty="0" smtClean="0">
                <a:solidFill>
                  <a:srgbClr val="FFFFFF"/>
                </a:solidFill>
              </a:rPr>
              <a:t>nu </a:t>
            </a:r>
            <a:r>
              <a:rPr lang="fr-FR" dirty="0" err="1" smtClean="0">
                <a:solidFill>
                  <a:srgbClr val="FFFFFF"/>
                </a:solidFill>
              </a:rPr>
              <a:t>uteomr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err="1" smtClean="0">
                <a:solidFill>
                  <a:srgbClr val="FFFFFF"/>
                </a:solidFill>
              </a:rPr>
              <a:t>ed</a:t>
            </a:r>
            <a:endParaRPr lang="fr-FR" dirty="0" smtClean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fr-FR" dirty="0" err="1">
                <a:solidFill>
                  <a:srgbClr val="FFFFFF"/>
                </a:solidFill>
              </a:rPr>
              <a:t>cerhecehr</a:t>
            </a:r>
            <a:endParaRPr lang="en-US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457200" y="4776535"/>
            <a:ext cx="9220200" cy="1700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6600" b="1" dirty="0" err="1" smtClean="0">
                <a:solidFill>
                  <a:schemeClr val="bg1"/>
                </a:solidFill>
              </a:rPr>
              <a:t>ouvrir</a:t>
            </a:r>
            <a:r>
              <a:rPr lang="en-US" sz="6600" b="1" dirty="0" smtClean="0">
                <a:solidFill>
                  <a:schemeClr val="bg1"/>
                </a:solidFill>
              </a:rPr>
              <a:t> un </a:t>
            </a:r>
            <a:r>
              <a:rPr lang="en-US" sz="6600" b="1" dirty="0" err="1" smtClean="0">
                <a:solidFill>
                  <a:schemeClr val="bg1"/>
                </a:solidFill>
              </a:rPr>
              <a:t>moteur</a:t>
            </a:r>
            <a:endParaRPr lang="en-US" sz="6600" b="1" dirty="0">
              <a:solidFill>
                <a:schemeClr val="bg1"/>
              </a:solidFill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6600" b="1" dirty="0" smtClean="0">
                <a:solidFill>
                  <a:schemeClr val="bg1"/>
                </a:solidFill>
              </a:rPr>
              <a:t>de </a:t>
            </a:r>
            <a:r>
              <a:rPr lang="en-US" sz="6600" b="1" dirty="0" err="1" smtClean="0">
                <a:solidFill>
                  <a:schemeClr val="bg1"/>
                </a:solidFill>
              </a:rPr>
              <a:t>recherche</a:t>
            </a:r>
            <a:endParaRPr lang="en-US" sz="66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98242" y="5774182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23363" y="578706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325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73914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(parler) </a:t>
            </a: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 mes cousins </a:t>
            </a:r>
          </a:p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 France, mais je n’ai pas </a:t>
            </a:r>
          </a:p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 webcaméra!</a:t>
            </a:r>
            <a:endParaRPr lang="en-US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533400" y="43434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b="1" dirty="0" err="1" smtClean="0">
                <a:solidFill>
                  <a:schemeClr val="bg1"/>
                </a:solidFill>
              </a:rPr>
              <a:t>parlerais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2680" y="570547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19070" y="5718355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427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762000" y="2133600"/>
            <a:ext cx="7772400" cy="251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L’ordinateur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4099" name="Picture 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867"/>
                            </p:stCondLst>
                            <p:childTnLst>
                              <p:par>
                                <p:cTn id="8" presetID="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762000"/>
            <a:ext cx="72390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 fr</a:t>
            </a: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ère </a:t>
            </a: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(écrire) un courriel à</a:t>
            </a:r>
          </a:p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son prof d’histoire, mais il n’a pas </a:t>
            </a:r>
          </a:p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son adresse électronique.</a:t>
            </a:r>
            <a:endParaRPr lang="en-US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609600" y="44958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b="1" dirty="0" err="1" smtClean="0">
                <a:solidFill>
                  <a:schemeClr val="bg1"/>
                </a:solidFill>
              </a:rPr>
              <a:t>écrirait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359795" y="5715000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096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530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9248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Nous (</a:t>
            </a:r>
            <a:r>
              <a:rPr lang="fr-F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être) tous très contents,</a:t>
            </a:r>
          </a:p>
          <a:p>
            <a:pPr algn="ctr">
              <a:defRPr/>
            </a:pPr>
            <a:r>
              <a:rPr lang="fr-F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 papa nous achetait un nouvel</a:t>
            </a:r>
          </a:p>
          <a:p>
            <a:pPr algn="ctr">
              <a:defRPr/>
            </a:pPr>
            <a:r>
              <a:rPr lang="fr-F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ordinateur Mac.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762000" y="4530804"/>
            <a:ext cx="8001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b="1" dirty="0" err="1" smtClean="0">
                <a:solidFill>
                  <a:schemeClr val="bg1"/>
                </a:solidFill>
              </a:rPr>
              <a:t>serions</a:t>
            </a:r>
            <a:endParaRPr lang="en-US" sz="66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8583" y="5689242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23363" y="570212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632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990600"/>
            <a:ext cx="79248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(savoir) la date de la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éunion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aviez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calendrier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sur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votre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portable.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762000" y="4343400"/>
            <a:ext cx="8001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err="1" smtClean="0">
                <a:solidFill>
                  <a:schemeClr val="bg1"/>
                </a:solidFill>
              </a:rPr>
              <a:t>sauriez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99316" y="5689242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23363" y="570212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735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80010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Elles (venir) </a:t>
            </a:r>
            <a:r>
              <a:rPr lang="fr-F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 ta fête, mais</a:t>
            </a:r>
          </a:p>
          <a:p>
            <a:pPr algn="ctr">
              <a:defRPr/>
            </a:pPr>
            <a:r>
              <a:rPr lang="fr-F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elles n’ont pas reçu ton SMS.</a:t>
            </a:r>
            <a:endParaRPr lang="fr-FR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685800" y="4572000"/>
            <a:ext cx="8001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6000" b="1" dirty="0" err="1" smtClean="0">
                <a:solidFill>
                  <a:schemeClr val="bg1"/>
                </a:solidFill>
              </a:rPr>
              <a:t>viendraient</a:t>
            </a:r>
            <a:endParaRPr lang="en-US" sz="6000" b="1" dirty="0" smtClean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2145" y="5703195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31950" y="5716074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8372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77724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je/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avoir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l’argent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/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acheter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iPhone</a:t>
            </a:r>
            <a:endParaRPr lang="fr-FR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95022" y="5715000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43000" y="3962400"/>
            <a:ext cx="7010400" cy="164660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4800" b="1" u="none" dirty="0" smtClean="0">
                <a:solidFill>
                  <a:schemeClr val="bg1"/>
                </a:solidFill>
              </a:rPr>
              <a:t>Mais si j’avais l’argent,</a:t>
            </a:r>
          </a:p>
          <a:p>
            <a:pPr algn="ctr">
              <a:spcBef>
                <a:spcPts val="600"/>
              </a:spcBef>
            </a:pPr>
            <a:r>
              <a:rPr lang="fr-FR" sz="4800" b="1" u="none" dirty="0" smtClean="0">
                <a:solidFill>
                  <a:schemeClr val="bg1"/>
                </a:solidFill>
              </a:rPr>
              <a:t>j’ach</a:t>
            </a:r>
            <a:r>
              <a:rPr lang="fr-FR" sz="4800" b="1" u="none" dirty="0" smtClean="0">
                <a:solidFill>
                  <a:schemeClr val="bg1"/>
                </a:solidFill>
              </a:rPr>
              <a:t>èterais un iPhone.</a:t>
            </a:r>
            <a:endParaRPr lang="fr-FR" sz="4800" b="1" u="none" dirty="0">
              <a:solidFill>
                <a:schemeClr val="bg1"/>
              </a:solidFill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30876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838200"/>
            <a:ext cx="7848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batterie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/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être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morte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il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/ la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brancher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au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chargeur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4038600"/>
            <a:ext cx="7924800" cy="14465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4400" b="1" u="none" dirty="0" smtClean="0">
                <a:solidFill>
                  <a:schemeClr val="bg1"/>
                </a:solidFill>
              </a:rPr>
              <a:t>Mais si la batterie </a:t>
            </a:r>
            <a:r>
              <a:rPr lang="fr-FR" sz="4400" b="1" u="none" dirty="0" smtClean="0">
                <a:solidFill>
                  <a:schemeClr val="bg1"/>
                </a:solidFill>
              </a:rPr>
              <a:t>était morte, il la brancherait au chargeur.</a:t>
            </a:r>
            <a:endParaRPr lang="fr-FR" sz="4400" b="1" u="none" dirty="0">
              <a:solidFill>
                <a:schemeClr val="bg1"/>
              </a:solidFill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85800" y="5727879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00577" y="5727879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4038600"/>
            <a:ext cx="7924800" cy="1323439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4000" b="1" u="none" dirty="0" smtClean="0">
                <a:solidFill>
                  <a:schemeClr val="bg1"/>
                </a:solidFill>
              </a:rPr>
              <a:t>Mais si vous vouliez un nouvel ordi, vous devriez sauver de l’argent.</a:t>
            </a:r>
            <a:endParaRPr lang="fr-FR" sz="4000" b="1" u="none" dirty="0">
              <a:solidFill>
                <a:schemeClr val="bg1"/>
              </a:solidFill>
            </a:endParaRPr>
          </a:p>
        </p:txBody>
      </p:sp>
      <p:sp>
        <p:nvSpPr>
          <p:cNvPr id="624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914400"/>
            <a:ext cx="7543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/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vouloir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nouvel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ordi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/ devoir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sauver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de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l’argent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49410" y="5706414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78486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nous /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utiliser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tablette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tactile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nous /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prendre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des notes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facilement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5363" y="5706414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4409182"/>
            <a:ext cx="7848600" cy="107721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3200" b="1" u="none" dirty="0" smtClean="0">
                <a:solidFill>
                  <a:schemeClr val="bg1"/>
                </a:solidFill>
              </a:rPr>
              <a:t>Mais si nous utilisions une tablette tactile, nous prendrions des notes facilement.</a:t>
            </a:r>
            <a:endParaRPr lang="fr-FR" sz="3200" b="1" u="none" dirty="0">
              <a:solidFill>
                <a:schemeClr val="bg1"/>
              </a:solidFill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3733800"/>
            <a:ext cx="7924800" cy="212365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4400" b="1" u="none" dirty="0" smtClean="0">
                <a:solidFill>
                  <a:schemeClr val="bg1"/>
                </a:solidFill>
              </a:rPr>
              <a:t>Mais s’ils avaient une puce plus performante, ils feraient du streaming sans probl</a:t>
            </a:r>
            <a:r>
              <a:rPr lang="fr-FR" sz="4400" b="1" u="none" dirty="0" smtClean="0">
                <a:solidFill>
                  <a:schemeClr val="bg1"/>
                </a:solidFill>
              </a:rPr>
              <a:t>ème.</a:t>
            </a:r>
            <a:endParaRPr lang="fr-FR" sz="4400" b="1" u="none" dirty="0">
              <a:solidFill>
                <a:schemeClr val="bg1"/>
              </a:solidFill>
            </a:endParaRPr>
          </a:p>
        </p:txBody>
      </p:sp>
      <p:sp>
        <p:nvSpPr>
          <p:cNvPr id="655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77724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ils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/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avoir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puce plus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performante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ils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/ faire du streaming sans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probl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ème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524000" y="5752563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23363" y="5752563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838200"/>
            <a:ext cx="79248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Quel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type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d’information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peux-tu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évéler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Internet?</a:t>
            </a: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numéro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	b) le nom de ton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école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c) ton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adresse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		d) ton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acteur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préféré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1295400" y="4473714"/>
            <a:ext cx="6781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none" dirty="0" smtClean="0">
                <a:solidFill>
                  <a:schemeClr val="bg1"/>
                </a:solidFill>
              </a:rPr>
              <a:t>d) ton 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acteur</a:t>
            </a:r>
            <a:r>
              <a:rPr lang="en-US" sz="4000" b="1" u="none" dirty="0" smtClean="0">
                <a:solidFill>
                  <a:schemeClr val="bg1"/>
                </a:solidFill>
              </a:rPr>
              <a:t> 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pr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éféré</a:t>
            </a:r>
            <a:endParaRPr lang="en-US" sz="4000" b="1" u="none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6974" y="569031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11021" y="5705476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752600" cy="151892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656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WordArt 2"/>
          <p:cNvSpPr>
            <a:spLocks noChangeArrowheads="1" noChangeShapeType="1" noTextEdit="1"/>
          </p:cNvSpPr>
          <p:nvPr/>
        </p:nvSpPr>
        <p:spPr bwMode="auto">
          <a:xfrm>
            <a:off x="1752600" y="1447800"/>
            <a:ext cx="60198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comment faire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marcher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ordinateur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752600" cy="1518920"/>
          </a:xfrm>
          <a:prstGeom prst="rect">
            <a:avLst/>
          </a:prstGeom>
        </p:spPr>
      </p:pic>
      <p:sp>
        <p:nvSpPr>
          <p:cNvPr id="675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914400"/>
            <a:ext cx="76962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sens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menac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par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quelqu’un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ligne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dois-tu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faire?</a:t>
            </a: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demander de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l’aide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ami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en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ligne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éteindre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l’ordinateur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essayer de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débrouiller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tout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seul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confier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adulte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762000" y="4807803"/>
            <a:ext cx="777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 smtClean="0">
                <a:solidFill>
                  <a:schemeClr val="bg1"/>
                </a:solidFill>
              </a:rPr>
              <a:t>d) de </a:t>
            </a:r>
            <a:r>
              <a:rPr lang="en-US" sz="4800" b="1" dirty="0" err="1" smtClean="0">
                <a:solidFill>
                  <a:schemeClr val="bg1"/>
                </a:solidFill>
              </a:rPr>
              <a:t>te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confier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à</a:t>
            </a:r>
            <a:r>
              <a:rPr lang="en-US" sz="4800" b="1" dirty="0" smtClean="0">
                <a:solidFill>
                  <a:schemeClr val="bg1"/>
                </a:solidFill>
              </a:rPr>
              <a:t> un </a:t>
            </a:r>
            <a:r>
              <a:rPr lang="en-US" sz="4800" b="1" dirty="0" err="1" smtClean="0">
                <a:solidFill>
                  <a:schemeClr val="bg1"/>
                </a:solidFill>
              </a:rPr>
              <a:t>adulte</a:t>
            </a:r>
            <a:endParaRPr lang="en-US" sz="4800" b="1" u="none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3" action="ppaction://hlinksldjump" highlightClick="1"/>
          </p:cNvPr>
          <p:cNvSpPr/>
          <p:nvPr/>
        </p:nvSpPr>
        <p:spPr bwMode="auto">
          <a:xfrm>
            <a:off x="1482680" y="570856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1907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758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90600"/>
            <a:ext cx="76962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Qui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est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cens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connaître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mots de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passe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toi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et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éventuellement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parents</a:t>
            </a: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toi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et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trois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meilleurs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amis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toi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et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tous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camarades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de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classe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toi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et ton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meilleur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ami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en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ligne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762000" y="4626114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none" dirty="0" smtClean="0">
                <a:solidFill>
                  <a:schemeClr val="bg1"/>
                </a:solidFill>
              </a:rPr>
              <a:t>a) 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toi</a:t>
            </a:r>
            <a:r>
              <a:rPr lang="en-US" sz="4000" b="1" u="none" dirty="0" smtClean="0">
                <a:solidFill>
                  <a:schemeClr val="bg1"/>
                </a:solidFill>
              </a:rPr>
              <a:t> et 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éventuellement</a:t>
            </a:r>
            <a:r>
              <a:rPr lang="en-US" sz="4000" b="1" u="none" dirty="0" smtClean="0">
                <a:solidFill>
                  <a:schemeClr val="bg1"/>
                </a:solidFill>
              </a:rPr>
              <a:t> 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tes</a:t>
            </a:r>
            <a:r>
              <a:rPr lang="en-US" sz="4000" b="1" u="none" dirty="0" smtClean="0">
                <a:solidFill>
                  <a:schemeClr val="bg1"/>
                </a:solidFill>
              </a:rPr>
              <a:t> parents</a:t>
            </a:r>
            <a:endParaRPr lang="en-US" sz="4000" b="1" u="none" dirty="0">
              <a:solidFill>
                <a:schemeClr val="bg1"/>
              </a:solidFill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 bwMode="auto">
          <a:xfrm>
            <a:off x="1458533" y="5722023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 bwMode="auto">
          <a:xfrm>
            <a:off x="698679" y="5734902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752600" cy="151892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963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3400" y="914400"/>
            <a:ext cx="81534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quel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cas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peux-tu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transmettre</a:t>
            </a:r>
            <a:endParaRPr lang="en-US" sz="44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informations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personnelles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site Internet?</a:t>
            </a:r>
          </a:p>
          <a:p>
            <a:pPr marL="742950" indent="-742950" algn="ctr">
              <a:buAutoNum type="alphaLcParenR"/>
              <a:defRPr/>
            </a:pP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de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amis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t’a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confirmé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le site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est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sécurisé</a:t>
            </a:r>
            <a:endParaRPr lang="en-US" sz="44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parents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donnent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leur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permission</a:t>
            </a:r>
          </a:p>
          <a:p>
            <a:pPr marL="742950" indent="-742950" algn="ctr">
              <a:buAutoNum type="alphaLcParenR"/>
              <a:defRPr/>
            </a:pP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reçois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émail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qu</a:t>
            </a:r>
            <a:r>
              <a:rPr lang="en-US" sz="44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les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réclame</a:t>
            </a:r>
            <a:endParaRPr lang="en-US" sz="44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tous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les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amis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l’ont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déjà fait</a:t>
            </a:r>
            <a:endParaRPr lang="en-US" sz="4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609600" y="4646473"/>
            <a:ext cx="81534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b="1" u="none" dirty="0" smtClean="0">
                <a:solidFill>
                  <a:schemeClr val="bg1"/>
                </a:solidFill>
              </a:rPr>
              <a:t>b) </a:t>
            </a:r>
            <a:r>
              <a:rPr lang="en-US" sz="5400" b="1" u="none" dirty="0" err="1" smtClean="0">
                <a:solidFill>
                  <a:schemeClr val="bg1"/>
                </a:solidFill>
              </a:rPr>
              <a:t>si</a:t>
            </a:r>
            <a:r>
              <a:rPr lang="en-US" sz="5400" b="1" u="none" dirty="0" smtClean="0">
                <a:solidFill>
                  <a:schemeClr val="bg1"/>
                </a:solidFill>
              </a:rPr>
              <a:t> </a:t>
            </a:r>
            <a:r>
              <a:rPr lang="en-US" sz="5400" b="1" u="none" dirty="0" err="1" smtClean="0">
                <a:solidFill>
                  <a:schemeClr val="bg1"/>
                </a:solidFill>
              </a:rPr>
              <a:t>tes</a:t>
            </a:r>
            <a:r>
              <a:rPr lang="en-US" sz="5400" b="1" u="none" dirty="0" smtClean="0">
                <a:solidFill>
                  <a:schemeClr val="bg1"/>
                </a:solidFill>
              </a:rPr>
              <a:t> parents </a:t>
            </a:r>
            <a:r>
              <a:rPr lang="en-US" sz="5400" b="1" u="none" dirty="0" err="1" smtClean="0">
                <a:solidFill>
                  <a:schemeClr val="bg1"/>
                </a:solidFill>
              </a:rPr>
              <a:t>te</a:t>
            </a:r>
            <a:r>
              <a:rPr lang="en-US" sz="5400" b="1" u="none" dirty="0" smtClean="0">
                <a:solidFill>
                  <a:schemeClr val="bg1"/>
                </a:solidFill>
              </a:rPr>
              <a:t> </a:t>
            </a:r>
            <a:r>
              <a:rPr lang="en-US" sz="5400" b="1" u="none" dirty="0" err="1" smtClean="0">
                <a:solidFill>
                  <a:schemeClr val="bg1"/>
                </a:solidFill>
              </a:rPr>
              <a:t>donnent</a:t>
            </a:r>
            <a:r>
              <a:rPr lang="en-US" sz="5400" b="1" u="none" dirty="0" smtClean="0">
                <a:solidFill>
                  <a:schemeClr val="bg1"/>
                </a:solidFill>
              </a:rPr>
              <a:t> </a:t>
            </a:r>
            <a:r>
              <a:rPr lang="en-US" sz="5400" b="1" u="none" dirty="0" err="1" smtClean="0">
                <a:solidFill>
                  <a:schemeClr val="bg1"/>
                </a:solidFill>
              </a:rPr>
              <a:t>leur</a:t>
            </a:r>
            <a:r>
              <a:rPr lang="en-US" sz="5400" b="1" u="none" dirty="0" smtClean="0">
                <a:solidFill>
                  <a:schemeClr val="bg1"/>
                </a:solidFill>
              </a:rPr>
              <a:t> permission</a:t>
            </a:r>
            <a:endParaRPr lang="en-US" sz="5400" b="1" u="none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51020" y="569754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710425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752600" cy="151892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066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1026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Pari</a:t>
            </a:r>
            <a:endParaRPr lang="en-US" sz="36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0000">
                      <a:gamma/>
                      <a:shade val="52549"/>
                      <a:invGamma/>
                    </a:srgbClr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4" name="Jeopardy-daily2x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6654800"/>
            <a:ext cx="203200" cy="203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Text Box 1029"/>
          <p:cNvSpPr txBox="1">
            <a:spLocks noChangeArrowheads="1"/>
          </p:cNvSpPr>
          <p:nvPr/>
        </p:nvSpPr>
        <p:spPr bwMode="auto">
          <a:xfrm>
            <a:off x="1752600" y="5417403"/>
            <a:ext cx="640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 smtClean="0">
                <a:solidFill>
                  <a:schemeClr val="bg1"/>
                </a:solidFill>
              </a:rPr>
              <a:t>a) </a:t>
            </a:r>
            <a:r>
              <a:rPr lang="en-US" sz="4800" b="1" dirty="0" err="1" smtClean="0">
                <a:solidFill>
                  <a:schemeClr val="bg1"/>
                </a:solidFill>
              </a:rPr>
              <a:t>une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m</a:t>
            </a:r>
            <a:r>
              <a:rPr lang="en-US" sz="4800" b="1" dirty="0" err="1" smtClean="0">
                <a:solidFill>
                  <a:schemeClr val="bg1"/>
                </a:solidFill>
              </a:rPr>
              <a:t>éthode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71682" name="WordArt 102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7772400" cy="457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Garder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informations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secr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ètes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Internet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est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 gage de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sécurité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la phrase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précédente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</a:p>
          <a:p>
            <a:pPr algn="ctr">
              <a:defRPr/>
            </a:pP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qui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signifie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mot “gage”?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méthode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 type de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logiciel</a:t>
            </a: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punition</a:t>
            </a:r>
          </a:p>
          <a:p>
            <a:pPr marL="742950" indent="-742950" algn="ctr">
              <a:buAutoNum type="alphaLcParenR"/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garantie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 bwMode="auto">
          <a:xfrm>
            <a:off x="1448874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276600"/>
            <a:ext cx="1752600" cy="151892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1685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WordArt 102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45083" y="1066800"/>
            <a:ext cx="7589317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jouer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vidéo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</a:p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devrais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tenir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l’iPhone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en</a:t>
            </a: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_________________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8614" name="Text Box 1030"/>
          <p:cNvSpPr txBox="1">
            <a:spLocks noChangeArrowheads="1"/>
          </p:cNvSpPr>
          <p:nvPr/>
        </p:nvSpPr>
        <p:spPr bwMode="auto">
          <a:xfrm>
            <a:off x="766104" y="3200400"/>
            <a:ext cx="79206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b="1" u="none" dirty="0" smtClean="0">
                <a:solidFill>
                  <a:schemeClr val="bg1"/>
                </a:solidFill>
              </a:rPr>
              <a:t>mode </a:t>
            </a:r>
            <a:r>
              <a:rPr lang="en-US" sz="5400" b="1" u="none" dirty="0" err="1" smtClean="0">
                <a:solidFill>
                  <a:schemeClr val="bg1"/>
                </a:solidFill>
              </a:rPr>
              <a:t>paysage</a:t>
            </a:r>
            <a:endParaRPr lang="en-US" sz="5400" b="1" u="none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510047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239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8614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WordArt 1026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945524"/>
            <a:ext cx="8077200" cy="28644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écouter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musique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tranquillement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</a:p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devrais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utiliser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des</a:t>
            </a: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____________________________!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3494" name="Text Box 1030"/>
          <p:cNvSpPr txBox="1">
            <a:spLocks noChangeArrowheads="1"/>
          </p:cNvSpPr>
          <p:nvPr/>
        </p:nvSpPr>
        <p:spPr bwMode="auto">
          <a:xfrm>
            <a:off x="762000" y="2971800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u="none" dirty="0" err="1" smtClean="0">
                <a:solidFill>
                  <a:schemeClr val="bg1"/>
                </a:solidFill>
              </a:rPr>
              <a:t>écouteurs</a:t>
            </a:r>
            <a:r>
              <a:rPr lang="en-US" sz="4800" b="1" u="none" dirty="0" smtClean="0">
                <a:solidFill>
                  <a:schemeClr val="bg1"/>
                </a:solidFill>
              </a:rPr>
              <a:t> </a:t>
            </a:r>
            <a:r>
              <a:rPr lang="en-US" sz="4800" b="1" u="none" dirty="0" err="1" smtClean="0">
                <a:solidFill>
                  <a:schemeClr val="bg1"/>
                </a:solidFill>
              </a:rPr>
              <a:t>nomades</a:t>
            </a:r>
            <a:endParaRPr lang="en-US" sz="4800" b="1" u="none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3" action="ppaction://hlinksldjump" highlightClick="1"/>
          </p:cNvPr>
          <p:cNvSpPr/>
          <p:nvPr/>
        </p:nvSpPr>
        <p:spPr bwMode="auto">
          <a:xfrm>
            <a:off x="1498242" y="572233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19070" y="5730922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3494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102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9248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recevoir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le plus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écent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</a:p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système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d’exploitation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devrais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_________________ton iPod.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9398" name="Text Box 1030"/>
          <p:cNvSpPr txBox="1">
            <a:spLocks noChangeArrowheads="1"/>
          </p:cNvSpPr>
          <p:nvPr/>
        </p:nvSpPr>
        <p:spPr bwMode="auto">
          <a:xfrm>
            <a:off x="-533400" y="2971800"/>
            <a:ext cx="82677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b="1" u="none" dirty="0" err="1" smtClean="0">
                <a:solidFill>
                  <a:schemeClr val="bg1"/>
                </a:solidFill>
              </a:rPr>
              <a:t>remettre</a:t>
            </a:r>
            <a:r>
              <a:rPr lang="en-US" sz="5400" b="1" u="none" dirty="0" smtClean="0">
                <a:solidFill>
                  <a:schemeClr val="bg1"/>
                </a:solidFill>
              </a:rPr>
              <a:t> </a:t>
            </a:r>
            <a:r>
              <a:rPr lang="en-US" sz="5400" b="1" u="none" dirty="0" err="1" smtClean="0">
                <a:solidFill>
                  <a:schemeClr val="bg1"/>
                </a:solidFill>
              </a:rPr>
              <a:t>à</a:t>
            </a:r>
            <a:r>
              <a:rPr lang="en-US" sz="5400" b="1" u="none" dirty="0" smtClean="0">
                <a:solidFill>
                  <a:schemeClr val="bg1"/>
                </a:solidFill>
              </a:rPr>
              <a:t> jour</a:t>
            </a:r>
            <a:endParaRPr lang="en-US" sz="4000" b="1" u="none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46727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9398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102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914400"/>
            <a:ext cx="80010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écuriser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ta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tablette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tactile,</a:t>
            </a:r>
          </a:p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devrais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la ______________</a:t>
            </a:r>
          </a:p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quand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as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fini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Action Button: Return 2">
            <a:hlinkClick r:id="rId2" action="ppaction://hlinksldjump" highlightClick="1"/>
          </p:cNvPr>
          <p:cNvSpPr/>
          <p:nvPr/>
        </p:nvSpPr>
        <p:spPr bwMode="auto">
          <a:xfrm>
            <a:off x="1447800" y="558621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" name="Text Box 1030"/>
          <p:cNvSpPr txBox="1">
            <a:spLocks noChangeArrowheads="1"/>
          </p:cNvSpPr>
          <p:nvPr/>
        </p:nvSpPr>
        <p:spPr bwMode="auto">
          <a:xfrm>
            <a:off x="2019300" y="1727537"/>
            <a:ext cx="82677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u="none" dirty="0" err="1" smtClean="0">
                <a:solidFill>
                  <a:schemeClr val="bg1"/>
                </a:solidFill>
              </a:rPr>
              <a:t>verrouiller</a:t>
            </a:r>
            <a:endParaRPr lang="en-US" sz="4400" b="1" u="none" dirty="0">
              <a:solidFill>
                <a:schemeClr val="bg1"/>
              </a:solidFill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59909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0"/>
          <p:cNvSpPr txBox="1">
            <a:spLocks noChangeArrowheads="1"/>
          </p:cNvSpPr>
          <p:nvPr/>
        </p:nvSpPr>
        <p:spPr bwMode="auto">
          <a:xfrm>
            <a:off x="647700" y="2702004"/>
            <a:ext cx="82677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b="1" u="none" dirty="0" err="1" smtClean="0">
                <a:solidFill>
                  <a:schemeClr val="bg1"/>
                </a:solidFill>
              </a:rPr>
              <a:t>r</a:t>
            </a:r>
            <a:r>
              <a:rPr lang="en-US" sz="6600" b="1" u="none" dirty="0" err="1" smtClean="0">
                <a:solidFill>
                  <a:schemeClr val="bg1"/>
                </a:solidFill>
              </a:rPr>
              <a:t>églages</a:t>
            </a:r>
            <a:endParaRPr lang="en-US" sz="4800" b="1" u="none" dirty="0">
              <a:solidFill>
                <a:schemeClr val="bg1"/>
              </a:solidFill>
            </a:endParaRPr>
          </a:p>
        </p:txBody>
      </p:sp>
      <p:sp>
        <p:nvSpPr>
          <p:cNvPr id="440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74690" y="914400"/>
            <a:ext cx="758351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changer comment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marche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ton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éléphone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intelligent,</a:t>
            </a:r>
          </a:p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devrais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passer aux</a:t>
            </a: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___________________.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Action Button: Return 2">
            <a:hlinkClick r:id="rId2" action="ppaction://hlinksldjump" highlightClick="1"/>
          </p:cNvPr>
          <p:cNvSpPr/>
          <p:nvPr/>
        </p:nvSpPr>
        <p:spPr bwMode="auto">
          <a:xfrm>
            <a:off x="1447800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838200" y="2286000"/>
            <a:ext cx="76200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conditionnel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WordArt 2"/>
          <p:cNvSpPr>
            <a:spLocks noChangeArrowheads="1" noChangeShapeType="1" noTextEdit="1"/>
          </p:cNvSpPr>
          <p:nvPr/>
        </p:nvSpPr>
        <p:spPr bwMode="auto">
          <a:xfrm>
            <a:off x="1752600" y="1371600"/>
            <a:ext cx="56388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s-E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JEOPARDY</a:t>
            </a:r>
          </a:p>
          <a:p>
            <a:pPr algn="ctr">
              <a:defRPr/>
            </a:pPr>
            <a:r>
              <a:rPr lang="es-E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FINAL!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838200" y="2362200"/>
            <a:ext cx="76200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ordinateurs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l’Afrique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25648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WordArt 2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62000" y="1066800"/>
            <a:ext cx="78486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quel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pays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travaille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lang="es-ES" sz="3600" b="1" i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South </a:t>
            </a:r>
            <a:r>
              <a:rPr lang="es-ES" sz="3600" b="1" i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Cluster</a:t>
            </a:r>
            <a:endParaRPr lang="es-ES" sz="3600" b="1" i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distribuer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la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technologie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usagée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</a:p>
          <a:p>
            <a:pPr algn="ctr">
              <a:defRPr/>
            </a:pPr>
            <a:endParaRPr lang="en-US" sz="3600" b="1" i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2" name="Jeopardy_Think_Musi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6858000"/>
            <a:ext cx="609600" cy="609600"/>
          </a:xfrm>
          <a:prstGeom prst="rect">
            <a:avLst/>
          </a:prstGeom>
        </p:spPr>
      </p:pic>
      <p:sp>
        <p:nvSpPr>
          <p:cNvPr id="4" name="Text Box 1030"/>
          <p:cNvSpPr txBox="1">
            <a:spLocks noChangeArrowheads="1"/>
          </p:cNvSpPr>
          <p:nvPr/>
        </p:nvSpPr>
        <p:spPr bwMode="auto">
          <a:xfrm>
            <a:off x="544132" y="4564559"/>
            <a:ext cx="82677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u="none" dirty="0" smtClean="0">
                <a:solidFill>
                  <a:schemeClr val="bg1"/>
                </a:solidFill>
              </a:rPr>
              <a:t>AU CAMEROUN</a:t>
            </a:r>
            <a:endParaRPr lang="en-US" sz="3200" b="1" u="non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3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8066" grpId="0"/>
      <p:bldP spid="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2"/>
          <p:cNvSpPr>
            <a:spLocks noChangeArrowheads="1" noChangeShapeType="1" noTextEdit="1"/>
          </p:cNvSpPr>
          <p:nvPr/>
        </p:nvSpPr>
        <p:spPr bwMode="auto">
          <a:xfrm>
            <a:off x="1371600" y="1828800"/>
            <a:ext cx="6324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+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l’imparfait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+ le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conditionnel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)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838200" y="1600200"/>
            <a:ext cx="72390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écurité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ligne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WordArt 2"/>
          <p:cNvSpPr>
            <a:spLocks noChangeArrowheads="1" noChangeShapeType="1" noTextEdit="1"/>
          </p:cNvSpPr>
          <p:nvPr/>
        </p:nvSpPr>
        <p:spPr bwMode="auto">
          <a:xfrm>
            <a:off x="1219200" y="1828800"/>
            <a:ext cx="69342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 gadget</a:t>
            </a: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moi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L’ordinateur</a:t>
            </a:r>
            <a:endParaRPr lang="en-US" sz="3600" b="1" kern="10" dirty="0" smtClean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comment faire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marcher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</a:t>
            </a:r>
            <a:endParaRPr lang="en-US" sz="3600" b="1" kern="10" dirty="0" smtClean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ordinateur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276600" y="457200"/>
            <a:ext cx="1143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conditionnel</a:t>
            </a:r>
            <a:endParaRPr lang="en-US" sz="3600" b="1" i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4724400" y="381000"/>
            <a:ext cx="1143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écurité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ligne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7848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 gadget </a:t>
            </a:r>
          </a:p>
          <a:p>
            <a:pPr algn="ctr">
              <a:defRPr/>
            </a:pPr>
            <a:r>
              <a:rPr lang="fr-FR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 moi</a:t>
            </a:r>
            <a:r>
              <a:rPr lang="fr-FR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!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90" name="AutoShape 7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9" name="Rounded Rectangle 3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33350" y="13335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45" name="Rounded Rectangle 4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38113" y="24384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46" name="Rounded Rectangle 4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138113" y="35814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47" name="Rounded Rectangle 46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39700" y="47244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48" name="Rounded Rectangle 47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139700" y="58293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49" name="Rounded Rectangle 48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1676400" y="13398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50" name="Rounded Rectangle 49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1681163" y="2444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51" name="Rounded Rectangle 50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1681163" y="3587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52" name="Rounded Rectangle 51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1682750" y="4730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53" name="Rounded Rectangle 52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1682750" y="58356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54" name="Rounded Rectangle 53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3162300" y="13398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55" name="Rounded Rectangle 54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3168650" y="2444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56" name="Rounded Rectangle 55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3168650" y="3587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57" name="Rounded Rectangle 56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3168650" y="4730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58" name="Rounded Rectangle 57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3168650" y="58356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59" name="Rounded Rectangle 58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687888" y="13398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60" name="Rounded Rectangle 59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4692650" y="2444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61" name="Rounded Rectangle 60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4692650" y="3587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62" name="Rounded Rectangle 61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4694238" y="4730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63" name="Rounded Rectangle 62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4694238" y="58356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64" name="Rounded Rectangle 63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6181725" y="13382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65" name="Rounded Rectangle 64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6186488" y="24431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66" name="Rounded Rectangle 65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186488" y="35861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67" name="Rounded Rectangle 66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6188075" y="47291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68" name="Rounded Rectangle 67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6188075" y="58340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69" name="Rounded Rectangle 68">
            <a:hlinkClick r:id="rId30" action="ppaction://hlinksldjump"/>
          </p:cNvPr>
          <p:cNvSpPr>
            <a:spLocks noChangeArrowheads="1"/>
          </p:cNvSpPr>
          <p:nvPr/>
        </p:nvSpPr>
        <p:spPr bwMode="auto">
          <a:xfrm>
            <a:off x="7705725" y="13271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70" name="Rounded Rectangle 69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7710488" y="24320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71" name="Rounded Rectangle 70">
            <a:hlinkClick r:id="rId32" action="ppaction://hlinksldjump"/>
          </p:cNvPr>
          <p:cNvSpPr>
            <a:spLocks noChangeArrowheads="1"/>
          </p:cNvSpPr>
          <p:nvPr/>
        </p:nvSpPr>
        <p:spPr bwMode="auto">
          <a:xfrm>
            <a:off x="7710488" y="35750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72" name="Rounded Rectangle 71">
            <a:hlinkClick r:id="rId33" action="ppaction://hlinksldjump"/>
          </p:cNvPr>
          <p:cNvSpPr>
            <a:spLocks noChangeArrowheads="1"/>
          </p:cNvSpPr>
          <p:nvPr/>
        </p:nvSpPr>
        <p:spPr bwMode="auto">
          <a:xfrm>
            <a:off x="7712075" y="47180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73" name="Rounded Rectangle 72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7712075" y="58229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</p:childTnLst>
        </p:cTn>
      </p:par>
    </p:tnLst>
    <p:bldLst>
      <p:bldP spid="39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90600"/>
            <a:ext cx="79248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composer des emails,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on tape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appareil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762000" y="4623137"/>
            <a:ext cx="7848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chemeClr val="bg1"/>
                </a:solidFill>
              </a:rPr>
              <a:t>le clavier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 bwMode="auto">
          <a:xfrm>
            <a:off x="1506828" y="5740063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 bwMode="auto">
          <a:xfrm>
            <a:off x="781855" y="5740063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7891" grpId="0" autoUpdateAnimBg="0"/>
    </p:bldLst>
  </p:timing>
</p:sld>
</file>

<file path=ppt/theme/theme1.xml><?xml version="1.0" encoding="utf-8"?>
<a:theme xmlns:a="http://schemas.openxmlformats.org/drawingml/2006/main" name="Jeopardy - Chapter Review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Jeopardy - Chapter Review</Template>
  <TotalTime>1144</TotalTime>
  <Words>827</Words>
  <Application>Microsoft Macintosh PowerPoint</Application>
  <PresentationFormat>On-screen Show (4:3)</PresentationFormat>
  <Paragraphs>258</Paragraphs>
  <Slides>42</Slides>
  <Notes>1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Jeopardy - Chapter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EAS</dc:creator>
  <dc:description>email mhamlyn@jessamine.k12.ky.us</dc:description>
  <cp:lastModifiedBy>Edouard Smith</cp:lastModifiedBy>
  <cp:revision>68</cp:revision>
  <cp:lastPrinted>2013-11-19T19:38:11Z</cp:lastPrinted>
  <dcterms:created xsi:type="dcterms:W3CDTF">2012-12-10T23:17:31Z</dcterms:created>
  <dcterms:modified xsi:type="dcterms:W3CDTF">2013-11-19T21:15:54Z</dcterms:modified>
</cp:coreProperties>
</file>